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2" r:id="rId2"/>
  </p:sldMasterIdLst>
  <p:sldIdLst>
    <p:sldId id="256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A5D"/>
    <a:srgbClr val="007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115"/>
    <p:restoredTop sz="96327"/>
  </p:normalViewPr>
  <p:slideViewPr>
    <p:cSldViewPr snapToGrid="0" snapToObjects="1">
      <p:cViewPr varScale="1">
        <p:scale>
          <a:sx n="108" d="100"/>
          <a:sy n="108" d="100"/>
        </p:scale>
        <p:origin x="132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4A908DD-8A6B-CA4C-A972-B41A7779B8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B3494C34-0F3D-854E-AFF5-078C6756F1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bird&#10;&#10;Description automatically generated">
            <a:extLst>
              <a:ext uri="{FF2B5EF4-FFF2-40B4-BE49-F238E27FC236}">
                <a16:creationId xmlns:a16="http://schemas.microsoft.com/office/drawing/2014/main" id="{3EE9051B-EE1E-6E4F-9694-61E46BF379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0E6F5C-96D4-2C42-A755-56B3A93436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4C2B7B-BC28-FA40-9621-C1B66ACC3A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8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1DE6E88-83B3-4D4F-9E40-6D50AB5E0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6F5ACEC9-B6BC-BB44-A490-7942ABDCA6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17C698C-2970-3943-A340-E6C0C48B0DE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17946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2641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1381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0518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84466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850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60126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BE7CF1A-F401-2C48-970E-B029112B61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2C349984-7690-2A47-87D3-C0DD158BA1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B267380-239A-CC4E-88C8-8F8B114C34D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72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57E5DAEA-9D65-2A41-94A3-D73BF29B0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2F1E15CE-4088-7C4E-8064-638CAAE8E1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575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3BBE3F-8531-7640-B2C4-6EB1B05B39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F805847-4216-854B-BDC6-6E0F9050F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58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82A509B-433B-8041-8A0B-7C00B943569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CC941C59-736C-AA42-A40C-1FD6A9C0F0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29667154-201A-9841-BEEE-FE4CF6604A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5.jp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4.jp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16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B88693D-82A9-C941-B148-1250D9B2438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B7CAE5D-7F30-7641-AB6B-1848BE4465C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7" r:id="rId9"/>
    <p:sldLayoutId id="214748369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B238D30-2F91-4C40-9D8B-1760377E0BC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4E9D20F-A939-7E47-A0F0-7A4B86BA154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CC15587-0B28-2046-83FF-9F5F7E2581E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1" r:id="rId8"/>
    <p:sldLayoutId id="2147483703" r:id="rId9"/>
    <p:sldLayoutId id="214748370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1941C77-D983-3970-6B2A-83C828183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439" y="3234405"/>
            <a:ext cx="4762500" cy="31646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8437BA-2E84-3549-8B00-4D6E2E7C80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Fantasy Baseball Projections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4025FF-B551-7A4B-9349-720975BC85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0704" y="1493687"/>
            <a:ext cx="8389575" cy="1752600"/>
          </a:xfrm>
        </p:spPr>
        <p:txBody>
          <a:bodyPr/>
          <a:lstStyle/>
          <a:p>
            <a:r>
              <a:rPr lang="en-US" dirty="0" err="1"/>
              <a:t>Suhas</a:t>
            </a:r>
            <a:r>
              <a:rPr lang="en-US" dirty="0"/>
              <a:t> </a:t>
            </a:r>
            <a:r>
              <a:rPr lang="en-US" dirty="0" err="1"/>
              <a:t>Buravalla</a:t>
            </a:r>
            <a:r>
              <a:rPr lang="en-US" dirty="0"/>
              <a:t> and Carter Rogers</a:t>
            </a:r>
          </a:p>
          <a:p>
            <a:r>
              <a:rPr lang="en-US" dirty="0"/>
              <a:t>DATS6501 - Data Science Capstone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DE2B1D-9BCC-83CB-13F9-B14020858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34405"/>
            <a:ext cx="4741043" cy="31646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AB299D-8179-36A9-DE2F-4BFF19F06620}"/>
              </a:ext>
            </a:extLst>
          </p:cNvPr>
          <p:cNvSpPr txBox="1"/>
          <p:nvPr/>
        </p:nvSpPr>
        <p:spPr>
          <a:xfrm>
            <a:off x="0" y="6387168"/>
            <a:ext cx="4741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.311 AVG, 62 HR, 131 RBI, 133 R, 16 SB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99ABEC-CBDB-BD26-D496-6437950FC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7062" y="3234405"/>
            <a:ext cx="4674938" cy="31646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16AEB3-3C17-A677-7185-B166E91228F3}"/>
              </a:ext>
            </a:extLst>
          </p:cNvPr>
          <p:cNvSpPr txBox="1"/>
          <p:nvPr/>
        </p:nvSpPr>
        <p:spPr>
          <a:xfrm>
            <a:off x="7838901" y="6387168"/>
            <a:ext cx="4031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21 W, 1.77 ERA, 239 SO, 0.86 WHIP</a:t>
            </a:r>
          </a:p>
        </p:txBody>
      </p:sp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7" y="1248577"/>
            <a:ext cx="7093259" cy="347450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Background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Problem Statement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Our Data Set: Gathering, Preprocessing, Features &amp; Targets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Modeling: Approach &amp; Methodology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Results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</p:spTree>
    <p:extLst>
      <p:ext uri="{BB962C8B-B14F-4D97-AF65-F5344CB8AC3E}">
        <p14:creationId xmlns:p14="http://schemas.microsoft.com/office/powerpoint/2010/main" val="1294916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2964</TotalTime>
  <Words>67</Words>
  <Application>Microsoft Office PowerPoint</Application>
  <PresentationFormat>Widescreen</PresentationFormat>
  <Paragraphs>14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Office Theme</vt:lpstr>
      <vt:lpstr>2_Office Theme</vt:lpstr>
      <vt:lpstr>Fantasy Baseball Projections</vt:lpstr>
      <vt:lpstr>Agenda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Rogers, Carter J</cp:lastModifiedBy>
  <cp:revision>35</cp:revision>
  <dcterms:created xsi:type="dcterms:W3CDTF">2020-03-10T16:22:03Z</dcterms:created>
  <dcterms:modified xsi:type="dcterms:W3CDTF">2023-04-29T13:42:27Z</dcterms:modified>
</cp:coreProperties>
</file>